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TCHER Lila" userId="S::lpitcher@ed.ac.uk::c31fbc9a-ba79-4505-813c-327513d6313d" providerId="AD" clId="Web-{9F48F534-2C41-417F-BBC3-989CB71AAD03}"/>
    <pc:docChg chg="addSld modSld">
      <pc:chgData name="PITCHER Lila" userId="S::lpitcher@ed.ac.uk::c31fbc9a-ba79-4505-813c-327513d6313d" providerId="AD" clId="Web-{9F48F534-2C41-417F-BBC3-989CB71AAD03}" dt="2019-02-04T11:19:42.752" v="405" actId="1076"/>
      <pc:docMkLst>
        <pc:docMk/>
      </pc:docMkLst>
      <pc:sldChg chg="addSp delSp modSp">
        <pc:chgData name="PITCHER Lila" userId="S::lpitcher@ed.ac.uk::c31fbc9a-ba79-4505-813c-327513d6313d" providerId="AD" clId="Web-{9F48F534-2C41-417F-BBC3-989CB71AAD03}" dt="2019-02-04T11:19:42.752" v="405" actId="1076"/>
        <pc:sldMkLst>
          <pc:docMk/>
          <pc:sldMk cId="109857222" sldId="256"/>
        </pc:sldMkLst>
        <pc:spChg chg="mod">
          <ac:chgData name="PITCHER Lila" userId="S::lpitcher@ed.ac.uk::c31fbc9a-ba79-4505-813c-327513d6313d" providerId="AD" clId="Web-{9F48F534-2C41-417F-BBC3-989CB71AAD03}" dt="2019-02-04T11:19:42.752" v="405" actId="1076"/>
          <ac:spMkLst>
            <pc:docMk/>
            <pc:sldMk cId="109857222" sldId="256"/>
            <ac:spMk id="2" creationId="{00000000-0000-0000-0000-000000000000}"/>
          </ac:spMkLst>
        </pc:spChg>
        <pc:spChg chg="del mod">
          <ac:chgData name="PITCHER Lila" userId="S::lpitcher@ed.ac.uk::c31fbc9a-ba79-4505-813c-327513d6313d" providerId="AD" clId="Web-{9F48F534-2C41-417F-BBC3-989CB71AAD03}" dt="2019-02-04T11:03:44.672" v="39"/>
          <ac:spMkLst>
            <pc:docMk/>
            <pc:sldMk cId="109857222" sldId="256"/>
            <ac:spMk id="3" creationId="{00000000-0000-0000-0000-000000000000}"/>
          </ac:spMkLst>
        </pc:spChg>
        <pc:spChg chg="add mod">
          <ac:chgData name="PITCHER Lila" userId="S::lpitcher@ed.ac.uk::c31fbc9a-ba79-4505-813c-327513d6313d" providerId="AD" clId="Web-{9F48F534-2C41-417F-BBC3-989CB71AAD03}" dt="2019-02-04T11:06:08.891" v="60" actId="20577"/>
          <ac:spMkLst>
            <pc:docMk/>
            <pc:sldMk cId="109857222" sldId="256"/>
            <ac:spMk id="4" creationId="{E783B63F-E83A-45EF-B935-2FE2F73FC635}"/>
          </ac:spMkLst>
        </pc:spChg>
        <pc:spChg chg="add mod">
          <ac:chgData name="PITCHER Lila" userId="S::lpitcher@ed.ac.uk::c31fbc9a-ba79-4505-813c-327513d6313d" providerId="AD" clId="Web-{9F48F534-2C41-417F-BBC3-989CB71AAD03}" dt="2019-02-04T11:15:18.158" v="286" actId="1076"/>
          <ac:spMkLst>
            <pc:docMk/>
            <pc:sldMk cId="109857222" sldId="256"/>
            <ac:spMk id="5" creationId="{09B7A953-7B1F-4580-926B-D36346FA549F}"/>
          </ac:spMkLst>
        </pc:spChg>
      </pc:sldChg>
      <pc:sldChg chg="addSp delSp modSp new mod setBg setClrOvrMap">
        <pc:chgData name="PITCHER Lila" userId="S::lpitcher@ed.ac.uk::c31fbc9a-ba79-4505-813c-327513d6313d" providerId="AD" clId="Web-{9F48F534-2C41-417F-BBC3-989CB71AAD03}" dt="2019-02-04T11:13:54.830" v="276" actId="1076"/>
        <pc:sldMkLst>
          <pc:docMk/>
          <pc:sldMk cId="1868738915" sldId="257"/>
        </pc:sldMkLst>
        <pc:spChg chg="add mod ord">
          <ac:chgData name="PITCHER Lila" userId="S::lpitcher@ed.ac.uk::c31fbc9a-ba79-4505-813c-327513d6313d" providerId="AD" clId="Web-{9F48F534-2C41-417F-BBC3-989CB71AAD03}" dt="2019-02-04T11:10:01.829" v="136" actId="20577"/>
          <ac:spMkLst>
            <pc:docMk/>
            <pc:sldMk cId="1868738915" sldId="257"/>
            <ac:spMk id="2" creationId="{F03E7D4F-29A2-4B06-884D-96755D1D3503}"/>
          </ac:spMkLst>
        </pc:spChg>
        <pc:spChg chg="add mod">
          <ac:chgData name="PITCHER Lila" userId="S::lpitcher@ed.ac.uk::c31fbc9a-ba79-4505-813c-327513d6313d" providerId="AD" clId="Web-{9F48F534-2C41-417F-BBC3-989CB71AAD03}" dt="2019-02-04T11:13:49.939" v="273" actId="20577"/>
          <ac:spMkLst>
            <pc:docMk/>
            <pc:sldMk cId="1868738915" sldId="257"/>
            <ac:spMk id="5" creationId="{85A33BA5-D518-4BD9-8C77-CC0DB126CFAA}"/>
          </ac:spMkLst>
        </pc:spChg>
        <pc:spChg chg="add mod">
          <ac:chgData name="PITCHER Lila" userId="S::lpitcher@ed.ac.uk::c31fbc9a-ba79-4505-813c-327513d6313d" providerId="AD" clId="Web-{9F48F534-2C41-417F-BBC3-989CB71AAD03}" dt="2019-02-04T11:13:54.830" v="276" actId="1076"/>
          <ac:spMkLst>
            <pc:docMk/>
            <pc:sldMk cId="1868738915" sldId="257"/>
            <ac:spMk id="6" creationId="{F7112841-6C07-4B62-A9A2-6BDCB86ECD4A}"/>
          </ac:spMkLst>
        </pc:spChg>
        <pc:spChg chg="add del">
          <ac:chgData name="PITCHER Lila" userId="S::lpitcher@ed.ac.uk::c31fbc9a-ba79-4505-813c-327513d6313d" providerId="AD" clId="Web-{9F48F534-2C41-417F-BBC3-989CB71AAD03}" dt="2019-02-04T11:09:20.032" v="123"/>
          <ac:spMkLst>
            <pc:docMk/>
            <pc:sldMk cId="1868738915" sldId="257"/>
            <ac:spMk id="8" creationId="{71B2258F-86CA-4D4D-8270-BC05FCDEBFB3}"/>
          </ac:spMkLst>
        </pc:spChg>
        <pc:picChg chg="add mod">
          <ac:chgData name="PITCHER Lila" userId="S::lpitcher@ed.ac.uk::c31fbc9a-ba79-4505-813c-327513d6313d" providerId="AD" clId="Web-{9F48F534-2C41-417F-BBC3-989CB71AAD03}" dt="2019-02-04T11:11:35.658" v="170" actId="1076"/>
          <ac:picMkLst>
            <pc:docMk/>
            <pc:sldMk cId="1868738915" sldId="257"/>
            <ac:picMk id="3" creationId="{E18D395B-4C44-4210-94A8-B925916FD050}"/>
          </ac:picMkLst>
        </pc:picChg>
      </pc:sldChg>
      <pc:sldChg chg="addSp modSp new">
        <pc:chgData name="PITCHER Lila" userId="S::lpitcher@ed.ac.uk::c31fbc9a-ba79-4505-813c-327513d6313d" providerId="AD" clId="Web-{9F48F534-2C41-417F-BBC3-989CB71AAD03}" dt="2019-02-04T11:19:06.424" v="404" actId="1076"/>
        <pc:sldMkLst>
          <pc:docMk/>
          <pc:sldMk cId="1299328492" sldId="258"/>
        </pc:sldMkLst>
        <pc:spChg chg="add mod">
          <ac:chgData name="PITCHER Lila" userId="S::lpitcher@ed.ac.uk::c31fbc9a-ba79-4505-813c-327513d6313d" providerId="AD" clId="Web-{9F48F534-2C41-417F-BBC3-989CB71AAD03}" dt="2019-02-04T11:16:40.049" v="327" actId="14100"/>
          <ac:spMkLst>
            <pc:docMk/>
            <pc:sldMk cId="1299328492" sldId="258"/>
            <ac:spMk id="2" creationId="{65CAC1AA-D9B0-4EE6-A4DC-13DD52E9E680}"/>
          </ac:spMkLst>
        </pc:spChg>
        <pc:spChg chg="add mod">
          <ac:chgData name="PITCHER Lila" userId="S::lpitcher@ed.ac.uk::c31fbc9a-ba79-4505-813c-327513d6313d" providerId="AD" clId="Web-{9F48F534-2C41-417F-BBC3-989CB71AAD03}" dt="2019-02-04T11:19:06.424" v="404" actId="1076"/>
          <ac:spMkLst>
            <pc:docMk/>
            <pc:sldMk cId="1299328492" sldId="258"/>
            <ac:spMk id="5" creationId="{8BE0608D-24FB-424A-BDA0-A5B8AC6D9B11}"/>
          </ac:spMkLst>
        </pc:spChg>
        <pc:picChg chg="add mod">
          <ac:chgData name="PITCHER Lila" userId="S::lpitcher@ed.ac.uk::c31fbc9a-ba79-4505-813c-327513d6313d" providerId="AD" clId="Web-{9F48F534-2C41-417F-BBC3-989CB71AAD03}" dt="2019-02-04T11:17:21.689" v="339" actId="1076"/>
          <ac:picMkLst>
            <pc:docMk/>
            <pc:sldMk cId="1299328492" sldId="258"/>
            <ac:picMk id="3" creationId="{50C48A64-F0DF-4A98-B19D-AB36EB287F1A}"/>
          </ac:picMkLst>
        </pc:picChg>
      </pc:sldChg>
    </pc:docChg>
  </pc:docChgLst>
  <pc:docChgLst>
    <pc:chgData name="PITCHER Lila" userId="S::lpitcher@ed.ac.uk::c31fbc9a-ba79-4505-813c-327513d6313d" providerId="AD" clId="Web-{E4484F83-2440-4A0E-1DB6-DAD9D2DE2E55}"/>
    <pc:docChg chg="modSld">
      <pc:chgData name="PITCHER Lila" userId="S::lpitcher@ed.ac.uk::c31fbc9a-ba79-4505-813c-327513d6313d" providerId="AD" clId="Web-{E4484F83-2440-4A0E-1DB6-DAD9D2DE2E55}" dt="2019-02-04T15:28:44.773" v="2" actId="1076"/>
      <pc:docMkLst>
        <pc:docMk/>
      </pc:docMkLst>
      <pc:sldChg chg="modSp">
        <pc:chgData name="PITCHER Lila" userId="S::lpitcher@ed.ac.uk::c31fbc9a-ba79-4505-813c-327513d6313d" providerId="AD" clId="Web-{E4484F83-2440-4A0E-1DB6-DAD9D2DE2E55}" dt="2019-02-04T15:28:44.773" v="2" actId="1076"/>
        <pc:sldMkLst>
          <pc:docMk/>
          <pc:sldMk cId="109857222" sldId="256"/>
        </pc:sldMkLst>
        <pc:spChg chg="mod">
          <ac:chgData name="PITCHER Lila" userId="S::lpitcher@ed.ac.uk::c31fbc9a-ba79-4505-813c-327513d6313d" providerId="AD" clId="Web-{E4484F83-2440-4A0E-1DB6-DAD9D2DE2E55}" dt="2019-02-04T15:28:40.445" v="1" actId="1076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PITCHER Lila" userId="S::lpitcher@ed.ac.uk::c31fbc9a-ba79-4505-813c-327513d6313d" providerId="AD" clId="Web-{E4484F83-2440-4A0E-1DB6-DAD9D2DE2E55}" dt="2019-02-04T15:28:37.335" v="0" actId="1076"/>
          <ac:spMkLst>
            <pc:docMk/>
            <pc:sldMk cId="109857222" sldId="256"/>
            <ac:spMk id="5" creationId="{09B7A953-7B1F-4580-926B-D36346FA549F}"/>
          </ac:spMkLst>
        </pc:spChg>
        <pc:picChg chg="mod">
          <ac:chgData name="PITCHER Lila" userId="S::lpitcher@ed.ac.uk::c31fbc9a-ba79-4505-813c-327513d6313d" providerId="AD" clId="Web-{E4484F83-2440-4A0E-1DB6-DAD9D2DE2E55}" dt="2019-02-04T15:28:44.773" v="2" actId="1076"/>
          <ac:picMkLst>
            <pc:docMk/>
            <pc:sldMk cId="109857222" sldId="256"/>
            <ac:picMk id="3" creationId="{22B14062-63DB-4031-8F98-D20E8D9B21D0}"/>
          </ac:picMkLst>
        </pc:picChg>
      </pc:sldChg>
    </pc:docChg>
  </pc:docChgLst>
  <pc:docChgLst>
    <pc:chgData name="PITCHER Lila" userId="S::lpitcher@ed.ac.uk::c31fbc9a-ba79-4505-813c-327513d6313d" providerId="AD" clId="Web-{622954FC-F0AE-A422-5A56-3ADA1BDB7846}"/>
    <pc:docChg chg="addSld modSld">
      <pc:chgData name="PITCHER Lila" userId="S::lpitcher@ed.ac.uk::c31fbc9a-ba79-4505-813c-327513d6313d" providerId="AD" clId="Web-{622954FC-F0AE-A422-5A56-3ADA1BDB7846}" dt="2019-02-04T11:51:31.915" v="231" actId="1076"/>
      <pc:docMkLst>
        <pc:docMk/>
      </pc:docMkLst>
      <pc:sldChg chg="addSp modSp">
        <pc:chgData name="PITCHER Lila" userId="S::lpitcher@ed.ac.uk::c31fbc9a-ba79-4505-813c-327513d6313d" providerId="AD" clId="Web-{622954FC-F0AE-A422-5A56-3ADA1BDB7846}" dt="2019-02-04T11:51:31.915" v="231" actId="1076"/>
        <pc:sldMkLst>
          <pc:docMk/>
          <pc:sldMk cId="109857222" sldId="256"/>
        </pc:sldMkLst>
        <pc:picChg chg="add mod">
          <ac:chgData name="PITCHER Lila" userId="S::lpitcher@ed.ac.uk::c31fbc9a-ba79-4505-813c-327513d6313d" providerId="AD" clId="Web-{622954FC-F0AE-A422-5A56-3ADA1BDB7846}" dt="2019-02-04T11:51:31.915" v="231" actId="1076"/>
          <ac:picMkLst>
            <pc:docMk/>
            <pc:sldMk cId="109857222" sldId="256"/>
            <ac:picMk id="3" creationId="{22B14062-63DB-4031-8F98-D20E8D9B21D0}"/>
          </ac:picMkLst>
        </pc:picChg>
      </pc:sldChg>
      <pc:sldChg chg="addSp modSp addAnim modAnim">
        <pc:chgData name="PITCHER Lila" userId="S::lpitcher@ed.ac.uk::c31fbc9a-ba79-4505-813c-327513d6313d" providerId="AD" clId="Web-{622954FC-F0AE-A422-5A56-3ADA1BDB7846}" dt="2019-02-04T11:29:17.280" v="48"/>
        <pc:sldMkLst>
          <pc:docMk/>
          <pc:sldMk cId="1299328492" sldId="258"/>
        </pc:sldMkLst>
        <pc:spChg chg="add mod">
          <ac:chgData name="PITCHER Lila" userId="S::lpitcher@ed.ac.uk::c31fbc9a-ba79-4505-813c-327513d6313d" providerId="AD" clId="Web-{622954FC-F0AE-A422-5A56-3ADA1BDB7846}" dt="2019-02-04T11:27:24.907" v="33" actId="1076"/>
          <ac:spMkLst>
            <pc:docMk/>
            <pc:sldMk cId="1299328492" sldId="258"/>
            <ac:spMk id="7" creationId="{DE8D2B0B-677A-42BB-A955-54F6719DFED6}"/>
          </ac:spMkLst>
        </pc:spChg>
        <pc:spChg chg="add mod">
          <ac:chgData name="PITCHER Lila" userId="S::lpitcher@ed.ac.uk::c31fbc9a-ba79-4505-813c-327513d6313d" providerId="AD" clId="Web-{622954FC-F0AE-A422-5A56-3ADA1BDB7846}" dt="2019-02-04T11:29:08.421" v="46" actId="14100"/>
          <ac:spMkLst>
            <pc:docMk/>
            <pc:sldMk cId="1299328492" sldId="258"/>
            <ac:spMk id="8" creationId="{509439A8-C0CA-459F-9A97-3FA138317DA4}"/>
          </ac:spMkLst>
        </pc:spChg>
        <pc:picChg chg="add mod">
          <ac:chgData name="PITCHER Lila" userId="S::lpitcher@ed.ac.uk::c31fbc9a-ba79-4505-813c-327513d6313d" providerId="AD" clId="Web-{622954FC-F0AE-A422-5A56-3ADA1BDB7846}" dt="2019-02-04T11:28:49.796" v="43" actId="1076"/>
          <ac:picMkLst>
            <pc:docMk/>
            <pc:sldMk cId="1299328492" sldId="258"/>
            <ac:picMk id="4" creationId="{AE09B055-C520-495A-A0E3-59CF458AEB62}"/>
          </ac:picMkLst>
        </pc:picChg>
      </pc:sldChg>
      <pc:sldChg chg="addSp modSp new addAnim modAnim">
        <pc:chgData name="PITCHER Lila" userId="S::lpitcher@ed.ac.uk::c31fbc9a-ba79-4505-813c-327513d6313d" providerId="AD" clId="Web-{622954FC-F0AE-A422-5A56-3ADA1BDB7846}" dt="2019-02-04T11:32:49.011" v="100"/>
        <pc:sldMkLst>
          <pc:docMk/>
          <pc:sldMk cId="1824867739" sldId="259"/>
        </pc:sldMkLst>
        <pc:spChg chg="add mod">
          <ac:chgData name="PITCHER Lila" userId="S::lpitcher@ed.ac.uk::c31fbc9a-ba79-4505-813c-327513d6313d" providerId="AD" clId="Web-{622954FC-F0AE-A422-5A56-3ADA1BDB7846}" dt="2019-02-04T11:30:19.310" v="77" actId="1076"/>
          <ac:spMkLst>
            <pc:docMk/>
            <pc:sldMk cId="1824867739" sldId="259"/>
            <ac:spMk id="2" creationId="{F4D083A6-A469-4920-86C4-1496A7439874}"/>
          </ac:spMkLst>
        </pc:spChg>
        <pc:spChg chg="add mod">
          <ac:chgData name="PITCHER Lila" userId="S::lpitcher@ed.ac.uk::c31fbc9a-ba79-4505-813c-327513d6313d" providerId="AD" clId="Web-{622954FC-F0AE-A422-5A56-3ADA1BDB7846}" dt="2019-02-04T11:31:56.355" v="89" actId="1076"/>
          <ac:spMkLst>
            <pc:docMk/>
            <pc:sldMk cId="1824867739" sldId="259"/>
            <ac:spMk id="6" creationId="{E50B29DA-DA66-435B-A365-10EB31C2864A}"/>
          </ac:spMkLst>
        </pc:spChg>
        <pc:picChg chg="add mod">
          <ac:chgData name="PITCHER Lila" userId="S::lpitcher@ed.ac.uk::c31fbc9a-ba79-4505-813c-327513d6313d" providerId="AD" clId="Web-{622954FC-F0AE-A422-5A56-3ADA1BDB7846}" dt="2019-02-04T11:30:46.263" v="85"/>
          <ac:picMkLst>
            <pc:docMk/>
            <pc:sldMk cId="1824867739" sldId="259"/>
            <ac:picMk id="3" creationId="{AA72547C-8457-4374-B4B4-D94D41294EB2}"/>
          </ac:picMkLst>
        </pc:picChg>
        <pc:picChg chg="add mod">
          <ac:chgData name="PITCHER Lila" userId="S::lpitcher@ed.ac.uk::c31fbc9a-ba79-4505-813c-327513d6313d" providerId="AD" clId="Web-{622954FC-F0AE-A422-5A56-3ADA1BDB7846}" dt="2019-02-04T11:32:46.808" v="98" actId="1076"/>
          <ac:picMkLst>
            <pc:docMk/>
            <pc:sldMk cId="1824867739" sldId="259"/>
            <ac:picMk id="7" creationId="{0E3DC2B2-D7BD-4ACB-9275-19CF3A2BCCEB}"/>
          </ac:picMkLst>
        </pc:picChg>
      </pc:sldChg>
      <pc:sldChg chg="addSp delSp modSp new">
        <pc:chgData name="PITCHER Lila" userId="S::lpitcher@ed.ac.uk::c31fbc9a-ba79-4505-813c-327513d6313d" providerId="AD" clId="Web-{622954FC-F0AE-A422-5A56-3ADA1BDB7846}" dt="2019-02-04T11:49:15.933" v="211" actId="1076"/>
        <pc:sldMkLst>
          <pc:docMk/>
          <pc:sldMk cId="3621959203" sldId="260"/>
        </pc:sldMkLst>
        <pc:spChg chg="add mod">
          <ac:chgData name="PITCHER Lila" userId="S::lpitcher@ed.ac.uk::c31fbc9a-ba79-4505-813c-327513d6313d" providerId="AD" clId="Web-{622954FC-F0AE-A422-5A56-3ADA1BDB7846}" dt="2019-02-04T11:49:15.933" v="211" actId="1076"/>
          <ac:spMkLst>
            <pc:docMk/>
            <pc:sldMk cId="3621959203" sldId="260"/>
            <ac:spMk id="2" creationId="{CDB33D3C-96BB-4C35-ABCD-4BFC0D994DB8}"/>
          </ac:spMkLst>
        </pc:spChg>
        <pc:spChg chg="add mod">
          <ac:chgData name="PITCHER Lila" userId="S::lpitcher@ed.ac.uk::c31fbc9a-ba79-4505-813c-327513d6313d" providerId="AD" clId="Web-{622954FC-F0AE-A422-5A56-3ADA1BDB7846}" dt="2019-02-04T11:46:46.904" v="163" actId="1076"/>
          <ac:spMkLst>
            <pc:docMk/>
            <pc:sldMk cId="3621959203" sldId="260"/>
            <ac:spMk id="9" creationId="{71A8AA8C-05F7-4A3A-B528-C839CFF00518}"/>
          </ac:spMkLst>
        </pc:spChg>
        <pc:spChg chg="add mod">
          <ac:chgData name="PITCHER Lila" userId="S::lpitcher@ed.ac.uk::c31fbc9a-ba79-4505-813c-327513d6313d" providerId="AD" clId="Web-{622954FC-F0AE-A422-5A56-3ADA1BDB7846}" dt="2019-02-04T11:47:13.856" v="186" actId="1076"/>
          <ac:spMkLst>
            <pc:docMk/>
            <pc:sldMk cId="3621959203" sldId="260"/>
            <ac:spMk id="10" creationId="{267B9DF6-EC7C-40EB-92B0-523B3234C0BD}"/>
          </ac:spMkLst>
        </pc:spChg>
        <pc:picChg chg="add del mod">
          <ac:chgData name="PITCHER Lila" userId="S::lpitcher@ed.ac.uk::c31fbc9a-ba79-4505-813c-327513d6313d" providerId="AD" clId="Web-{622954FC-F0AE-A422-5A56-3ADA1BDB7846}" dt="2019-02-04T11:45:34.811" v="130"/>
          <ac:picMkLst>
            <pc:docMk/>
            <pc:sldMk cId="3621959203" sldId="260"/>
            <ac:picMk id="3" creationId="{B94F9A0E-2F33-43C8-9454-1DC2A88A6025}"/>
          </ac:picMkLst>
        </pc:picChg>
        <pc:picChg chg="add mod">
          <ac:chgData name="PITCHER Lila" userId="S::lpitcher@ed.ac.uk::c31fbc9a-ba79-4505-813c-327513d6313d" providerId="AD" clId="Web-{622954FC-F0AE-A422-5A56-3ADA1BDB7846}" dt="2019-02-04T11:46:17.701" v="147"/>
          <ac:picMkLst>
            <pc:docMk/>
            <pc:sldMk cId="3621959203" sldId="260"/>
            <ac:picMk id="5" creationId="{1DFBC55A-48E6-4AA3-A1ED-2F6A1DE2203F}"/>
          </ac:picMkLst>
        </pc:picChg>
        <pc:picChg chg="add mod">
          <ac:chgData name="PITCHER Lila" userId="S::lpitcher@ed.ac.uk::c31fbc9a-ba79-4505-813c-327513d6313d" providerId="AD" clId="Web-{622954FC-F0AE-A422-5A56-3ADA1BDB7846}" dt="2019-02-04T11:46:20.967" v="148"/>
          <ac:picMkLst>
            <pc:docMk/>
            <pc:sldMk cId="3621959203" sldId="260"/>
            <ac:picMk id="7" creationId="{BF40F42F-FA13-427C-A449-33FE6C339659}"/>
          </ac:picMkLst>
        </pc:picChg>
        <pc:picChg chg="add del mod">
          <ac:chgData name="PITCHER Lila" userId="S::lpitcher@ed.ac.uk::c31fbc9a-ba79-4505-813c-327513d6313d" providerId="AD" clId="Web-{622954FC-F0AE-A422-5A56-3ADA1BDB7846}" dt="2019-02-04T11:48:39.339" v="194"/>
          <ac:picMkLst>
            <pc:docMk/>
            <pc:sldMk cId="3621959203" sldId="260"/>
            <ac:picMk id="12" creationId="{32A16C26-C219-4DC9-BC49-A9E80C511A6D}"/>
          </ac:picMkLst>
        </pc:picChg>
      </pc:sldChg>
      <pc:sldChg chg="addSp modSp new addAnim modAnim">
        <pc:chgData name="PITCHER Lila" userId="S::lpitcher@ed.ac.uk::c31fbc9a-ba79-4505-813c-327513d6313d" providerId="AD" clId="Web-{622954FC-F0AE-A422-5A56-3ADA1BDB7846}" dt="2019-02-04T11:50:10.088" v="218"/>
        <pc:sldMkLst>
          <pc:docMk/>
          <pc:sldMk cId="3371181927" sldId="261"/>
        </pc:sldMkLst>
        <pc:spChg chg="add mod">
          <ac:chgData name="PITCHER Lila" userId="S::lpitcher@ed.ac.uk::c31fbc9a-ba79-4505-813c-327513d6313d" providerId="AD" clId="Web-{622954FC-F0AE-A422-5A56-3ADA1BDB7846}" dt="2019-02-04T11:49:18.886" v="212" actId="1076"/>
          <ac:spMkLst>
            <pc:docMk/>
            <pc:sldMk cId="3371181927" sldId="261"/>
            <ac:spMk id="4" creationId="{DCEB1D16-B050-4B13-9247-788E307523C0}"/>
          </ac:spMkLst>
        </pc:spChg>
        <pc:picChg chg="add mod">
          <ac:chgData name="PITCHER Lila" userId="S::lpitcher@ed.ac.uk::c31fbc9a-ba79-4505-813c-327513d6313d" providerId="AD" clId="Web-{622954FC-F0AE-A422-5A56-3ADA1BDB7846}" dt="2019-02-04T11:48:50.449" v="198" actId="1076"/>
          <ac:picMkLst>
            <pc:docMk/>
            <pc:sldMk cId="3371181927" sldId="261"/>
            <ac:picMk id="2" creationId="{F3D73ED2-9958-410B-BFF5-03BBF76A599E}"/>
          </ac:picMkLst>
        </pc:picChg>
        <pc:picChg chg="add mod">
          <ac:chgData name="PITCHER Lila" userId="S::lpitcher@ed.ac.uk::c31fbc9a-ba79-4505-813c-327513d6313d" providerId="AD" clId="Web-{622954FC-F0AE-A422-5A56-3ADA1BDB7846}" dt="2019-02-04T11:50:07.619" v="216" actId="14100"/>
          <ac:picMkLst>
            <pc:docMk/>
            <pc:sldMk cId="3371181927" sldId="261"/>
            <ac:picMk id="5" creationId="{B9C4CEB2-1F74-49B7-A9EB-51FC273FF0E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84821"/>
            <a:ext cx="9144000" cy="2387600"/>
          </a:xfrm>
        </p:spPr>
        <p:txBody>
          <a:bodyPr/>
          <a:lstStyle/>
          <a:p>
            <a:r>
              <a:rPr lang="en-US" dirty="0">
                <a:latin typeface="Abadi Extra Light"/>
                <a:cs typeface="Calibri Light"/>
              </a:rPr>
              <a:t>Getting Started with your Domain of One's Own</a:t>
            </a:r>
            <a:endParaRPr lang="en-US" dirty="0">
              <a:latin typeface="Abadi Extra Ligh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83B63F-E83A-45EF-B935-2FE2F73FC635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B7A953-7B1F-4580-926B-D36346FA549F}"/>
              </a:ext>
            </a:extLst>
          </p:cNvPr>
          <p:cNvSpPr txBox="1"/>
          <p:nvPr/>
        </p:nvSpPr>
        <p:spPr>
          <a:xfrm>
            <a:off x="3459192" y="1111110"/>
            <a:ext cx="5520906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Abadi Extra Light"/>
              </a:rPr>
              <a:t> FESTIVAL OF CREATIVE LEARNING</a:t>
            </a:r>
          </a:p>
        </p:txBody>
      </p:sp>
      <p:pic>
        <p:nvPicPr>
          <p:cNvPr id="3" name="Picture 5">
            <a:extLst>
              <a:ext uri="{FF2B5EF4-FFF2-40B4-BE49-F238E27FC236}">
                <a16:creationId xmlns:a16="http://schemas.microsoft.com/office/drawing/2014/main" id="{22B14062-63DB-4031-8F98-D20E8D9B21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4497" y="3717736"/>
            <a:ext cx="3043003" cy="2208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5CAC1AA-D9B0-4EE6-A4DC-13DD52E9E680}"/>
              </a:ext>
            </a:extLst>
          </p:cNvPr>
          <p:cNvSpPr txBox="1"/>
          <p:nvPr/>
        </p:nvSpPr>
        <p:spPr>
          <a:xfrm>
            <a:off x="2498" y="89941"/>
            <a:ext cx="5466413" cy="830997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>
                <a:latin typeface="Abadi Extra Light"/>
                <a:cs typeface="Calibri"/>
              </a:rPr>
              <a:t>1] </a:t>
            </a:r>
            <a:r>
              <a:rPr lang="en-US" sz="2400" dirty="0">
                <a:latin typeface="Abadi Extra Light"/>
                <a:cs typeface="Calibri"/>
              </a:rPr>
              <a:t>ACCESSING AND NAVIGATING C-PANEL</a:t>
            </a:r>
          </a:p>
        </p:txBody>
      </p:sp>
      <p:pic>
        <p:nvPicPr>
          <p:cNvPr id="3" name="Picture 3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50C48A64-F0DF-4A98-B19D-AB36EB287F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39" y="1281193"/>
            <a:ext cx="7119102" cy="381220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BE0608D-24FB-424A-BDA0-A5B8AC6D9B11}"/>
              </a:ext>
            </a:extLst>
          </p:cNvPr>
          <p:cNvSpPr txBox="1"/>
          <p:nvPr/>
        </p:nvSpPr>
        <p:spPr>
          <a:xfrm>
            <a:off x="7747417" y="1489023"/>
            <a:ext cx="3467724" cy="1200329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Abadi Extra Light"/>
                <a:cs typeface="Calibri"/>
              </a:rPr>
              <a:t>1] Access via </a:t>
            </a:r>
            <a:r>
              <a:rPr lang="en-US" sz="2400" b="1" dirty="0">
                <a:latin typeface="Abadi Extra Light"/>
                <a:cs typeface="Calibri"/>
              </a:rPr>
              <a:t>Client Area </a:t>
            </a:r>
            <a:r>
              <a:rPr lang="en-US" sz="2400" dirty="0">
                <a:latin typeface="Abadi Extra Light"/>
                <a:cs typeface="Calibri"/>
              </a:rPr>
              <a:t>on Reclaim Hosting </a:t>
            </a:r>
          </a:p>
          <a:p>
            <a:r>
              <a:rPr lang="en-US" sz="2400" dirty="0">
                <a:latin typeface="Abadi Extra Light"/>
                <a:cs typeface="Calibri"/>
              </a:rPr>
              <a:t>2] Click on cPanel</a:t>
            </a:r>
          </a:p>
        </p:txBody>
      </p:sp>
      <p:pic>
        <p:nvPicPr>
          <p:cNvPr id="4" name="Picture 5" descr="A screenshot of a computer&#10;&#10;Description generated with very high confidence">
            <a:extLst>
              <a:ext uri="{FF2B5EF4-FFF2-40B4-BE49-F238E27FC236}">
                <a16:creationId xmlns:a16="http://schemas.microsoft.com/office/drawing/2014/main" id="{AE09B055-C520-495A-A0E3-59CF458AEB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088" y="1033166"/>
            <a:ext cx="6290872" cy="467924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E8D2B0B-677A-42BB-A955-54F6719DFED6}"/>
              </a:ext>
            </a:extLst>
          </p:cNvPr>
          <p:cNvSpPr txBox="1"/>
          <p:nvPr/>
        </p:nvSpPr>
        <p:spPr>
          <a:xfrm>
            <a:off x="7746190" y="3032115"/>
            <a:ext cx="4279691" cy="461665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Abadi Extra Light"/>
              </a:rPr>
              <a:t>3] Click on WordPress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09439A8-C0CA-459F-9A97-3FA138317DA4}"/>
              </a:ext>
            </a:extLst>
          </p:cNvPr>
          <p:cNvSpPr/>
          <p:nvPr/>
        </p:nvSpPr>
        <p:spPr>
          <a:xfrm>
            <a:off x="804473" y="2084881"/>
            <a:ext cx="1151743" cy="46469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328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4D083A6-A469-4920-86C4-1496A7439874}"/>
              </a:ext>
            </a:extLst>
          </p:cNvPr>
          <p:cNvSpPr txBox="1"/>
          <p:nvPr/>
        </p:nvSpPr>
        <p:spPr>
          <a:xfrm>
            <a:off x="52465" y="89941"/>
            <a:ext cx="10161209" cy="461665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>
                <a:latin typeface="Abadi Extra Light"/>
              </a:rPr>
              <a:t>2] </a:t>
            </a:r>
            <a:r>
              <a:rPr lang="en-US" sz="2400" dirty="0">
                <a:latin typeface="Abadi Extra Light"/>
              </a:rPr>
              <a:t>INSTALLING </a:t>
            </a:r>
            <a:r>
              <a:rPr lang="en-US" sz="2400" dirty="0" smtClean="0">
                <a:latin typeface="Abadi Extra Light"/>
              </a:rPr>
              <a:t>WORDPRESS [If you haven’t already!]</a:t>
            </a:r>
            <a:endParaRPr lang="en-US" sz="2400" dirty="0">
              <a:latin typeface="Abadi Extra Light"/>
            </a:endParaRPr>
          </a:p>
        </p:txBody>
      </p:sp>
      <p:pic>
        <p:nvPicPr>
          <p:cNvPr id="3" name="Picture 3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AA72547C-8457-4374-B4B4-D94D41294E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245" y="739181"/>
            <a:ext cx="11866222" cy="567637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E50B29DA-DA66-435B-A365-10EB31C2864A}"/>
              </a:ext>
            </a:extLst>
          </p:cNvPr>
          <p:cNvSpPr/>
          <p:nvPr/>
        </p:nvSpPr>
        <p:spPr>
          <a:xfrm>
            <a:off x="10010932" y="1722618"/>
            <a:ext cx="1651415" cy="66456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7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0E3DC2B2-D7BD-4ACB-9275-19CF3A2BCC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6629" y="741208"/>
            <a:ext cx="9226445" cy="5675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867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B33D3C-96BB-4C35-ABCD-4BFC0D994DB8}"/>
              </a:ext>
            </a:extLst>
          </p:cNvPr>
          <p:cNvSpPr txBox="1"/>
          <p:nvPr/>
        </p:nvSpPr>
        <p:spPr>
          <a:xfrm>
            <a:off x="2498" y="2499"/>
            <a:ext cx="4991724" cy="461665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>
                <a:latin typeface="Abadi Extra Light"/>
              </a:rPr>
              <a:t>3] </a:t>
            </a:r>
            <a:r>
              <a:rPr lang="en-US" sz="2400" dirty="0">
                <a:latin typeface="Abadi Extra Light"/>
              </a:rPr>
              <a:t>ACCESSING WORDPRESS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1DFBC55A-48E6-4AA3-A1ED-2F6A1DE220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3202" y="1755436"/>
            <a:ext cx="8557545" cy="15296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7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BF40F42F-FA13-427C-A449-33FE6C3396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5796" y="4251238"/>
            <a:ext cx="8580408" cy="20217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1A8AA8C-05F7-4A3A-B528-C839CFF00518}"/>
              </a:ext>
            </a:extLst>
          </p:cNvPr>
          <p:cNvSpPr txBox="1"/>
          <p:nvPr/>
        </p:nvSpPr>
        <p:spPr>
          <a:xfrm>
            <a:off x="1806783" y="1269636"/>
            <a:ext cx="3342806" cy="40011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Abadi Extra Light"/>
              </a:rPr>
              <a:t>Access via cPanel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7B9DF6-EC7C-40EB-92B0-523B3234C0BD}"/>
              </a:ext>
            </a:extLst>
          </p:cNvPr>
          <p:cNvSpPr txBox="1"/>
          <p:nvPr/>
        </p:nvSpPr>
        <p:spPr>
          <a:xfrm>
            <a:off x="1799756" y="3848412"/>
            <a:ext cx="3667593" cy="40011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Abadi Extra Light"/>
              </a:rPr>
              <a:t>Access via WordPress.com</a:t>
            </a:r>
          </a:p>
        </p:txBody>
      </p:sp>
    </p:spTree>
    <p:extLst>
      <p:ext uri="{BB962C8B-B14F-4D97-AF65-F5344CB8AC3E}">
        <p14:creationId xmlns:p14="http://schemas.microsoft.com/office/powerpoint/2010/main" val="3621959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48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Abadi Extra Light</vt:lpstr>
      <vt:lpstr>Arial</vt:lpstr>
      <vt:lpstr>Calibri</vt:lpstr>
      <vt:lpstr>Calibri Light</vt:lpstr>
      <vt:lpstr>office theme</vt:lpstr>
      <vt:lpstr>Getting Started with your Domain of One's Own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HOWIE Karen</cp:lastModifiedBy>
  <cp:revision>230</cp:revision>
  <dcterms:created xsi:type="dcterms:W3CDTF">2013-07-15T20:26:40Z</dcterms:created>
  <dcterms:modified xsi:type="dcterms:W3CDTF">2019-02-22T12:16:55Z</dcterms:modified>
</cp:coreProperties>
</file>