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67" r:id="rId18"/>
    <p:sldId id="274" r:id="rId19"/>
    <p:sldId id="276" r:id="rId20"/>
    <p:sldId id="277" r:id="rId21"/>
    <p:sldId id="278" r:id="rId22"/>
    <p:sldId id="275" r:id="rId23"/>
    <p:sldId id="279" r:id="rId24"/>
    <p:sldId id="282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A0279-2471-3B45-A391-EFB33754BDCB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0C1B7-A758-CA4C-911D-3819C118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5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6766-99D9-1A44-B36D-D75BF177B5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5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EBB9-90B3-D44F-877E-DC1D91D94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0B5FD-D37E-524D-9108-6750585DD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3651F-DF7B-EF45-9C41-6651CBC68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07D2E-FBAB-3F48-AB76-5E353DEC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ECD81-6806-7547-9FBC-317E7908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D62B-2808-E843-AB8D-0D7EFC1F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310F1-2DAD-C84D-8316-1DA12D428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D2132-95BA-2A48-8F81-08E12EC1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E36E-75DE-0E40-8C4B-E40ABD23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AB2EC-9360-0C4E-A693-3C34775B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1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F0657-47E0-0646-B7C5-FBE286BCE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7A187-4953-2D40-8E53-54129CC00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F6D31-4F83-E94F-B9FA-F04FEC5E4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8DC35-5A61-5A41-838E-FCF62836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234B-1EE7-9F4C-AA74-068E8B55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9BAB-6028-CA47-98C7-6B93B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D7B0-E60E-E94B-B0A7-71F956F6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FC49D-0FE8-714D-801E-F2A14E77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2593B-1C85-3D40-A05B-22E538DD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5A3FA-FF6B-8746-A31D-CC53DF98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7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D2B1-06A9-8D48-98BC-9830F0CC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093A3-DF0F-5B40-ADBA-724DF3EC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1611A-3AED-A04D-8ACD-B438AFE0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0601-AA78-D64F-BE06-476350E3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FF619-45FF-0549-B47F-CC74DA88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A27C-2D38-9E40-892D-820332E3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1A835-4A59-994C-854C-32408B07C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AAAD4-21D6-B44E-A0B5-712407522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6B195-E208-974B-9ABB-FD307F43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0A9DD-71A1-9047-9558-38D26D77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18A71-D8F8-C345-948E-FD70627F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26DA-E8D4-244B-B554-9CC986F3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B57A-EC2C-EE48-A637-CA2AC4F7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641F9-92BC-6245-A32F-313B30E76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B8BCD-D988-E841-A2BC-C725147A0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B995CF-FEE1-D849-B484-F2D7FFBE4E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70EA39-7FFC-7640-9A0D-26107601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4CDE0-A463-494E-B895-51B4B08C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97C47-06AB-D849-9804-0048B8AE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914BA-6058-654C-BFB0-256626FA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535F0-4E47-E94A-8499-DF40C7DB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8EAB-92CB-684B-B1ED-AAC915B7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6603D-EE46-E94A-B1A6-95DDD36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EAF1F-678F-434A-9417-6E3BA9D1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80D67-B1EB-9641-A601-CE5B7B43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B1505-2BA3-3C46-A8BC-1E3631B4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322B-384D-B144-A4B4-5E6ED44A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D725-860C-CF4B-9A8C-24709112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7255F-8061-F34C-91D6-2DE5C41CF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B94C7-E757-DC4B-BA75-DFC6B4FA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03321-5C2F-8A4A-91FB-B340149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8622E-0815-9746-8D9C-8288E0C9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278-F6EE-0D4B-A301-845F4175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8D558-01B8-B84E-ADDD-675EBA9F4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D3272-ADF6-E84D-A855-FB61D185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9145E-BEC9-2449-855A-738A89B2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DB2F2-ECE1-3B43-9727-8FD5A6DA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41437-AB59-084F-875C-EAB7B3C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A3937-EC94-1046-A6C0-1CDB5573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C4FF9-D6C2-1C4D-A023-2AF59617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5983-6430-8046-B463-18D1152CB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28D12-30D9-7B4D-8FF5-071F05614716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24CA4-5DE4-334F-946D-B0AEACDB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E683-A1E4-DC44-849D-A70651787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4EA8-0664-5B41-BEF5-2987560A0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0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.kr/p/Fv4HN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pixabay.com/en/wordpress-blogging-blogger-editor-265132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writing-man?utm_source=unsplash&amp;utm_medium=referral&amp;utm_content=creditCopyText" TargetMode="External"/><Relationship Id="rId2" Type="http://schemas.openxmlformats.org/officeDocument/2006/relationships/hyperlink" Target="https://unsplash.com/photos/EI50ZDA-l8Y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reading?utm_source=unsplash&amp;utm_medium=referral&amp;utm_content=creditCopyText" TargetMode="External"/><Relationship Id="rId2" Type="http://schemas.openxmlformats.org/officeDocument/2006/relationships/hyperlink" Target="https://unsplash.com/photos/LalXsSWN8C0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ikimedia.org.uk/wiki/File:University_of_Edinburgh,_Wikimedia_UK_Partnership_of_the_Year_2018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writing-man?utm_source=unsplash&amp;utm_medium=referral&amp;utm_content=creditCopyText" TargetMode="External"/><Relationship Id="rId2" Type="http://schemas.openxmlformats.org/officeDocument/2006/relationships/hyperlink" Target="https://unsplash.com/photos/6RTM8EsD1T8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cinema?utm_source=unsplash&amp;utm_medium=referral&amp;utm_content=creditCopyText" TargetMode="External"/><Relationship Id="rId2" Type="http://schemas.openxmlformats.org/officeDocument/2006/relationships/hyperlink" Target="https://unsplash.com/photos/NlbJKWBzJN4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XrSzacdYbtQ?utm_source=unsplash&amp;utm_medium=referral&amp;utm_content=creditCopyTex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earch/photos/writing?utm_source=unsplash&amp;utm_medium=referral&amp;utm_content=creditCopyTex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volunteer?utm_source=unsplash&amp;utm_medium=referral&amp;utm_content=creditCopyText" TargetMode="External"/><Relationship Id="rId2" Type="http://schemas.openxmlformats.org/officeDocument/2006/relationships/hyperlink" Target="https://unsplash.com/photos/TyLw3IQALMs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sport?utm_source=unsplash&amp;utm_medium=referral&amp;utm_content=creditCopyText" TargetMode="External"/><Relationship Id="rId2" Type="http://schemas.openxmlformats.org/officeDocument/2006/relationships/hyperlink" Target="https://unsplash.com/photos/8TJbrQGKFyU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xbox?utm_source=unsplash&amp;utm_medium=referral&amp;utm_content=creditCopyText" TargetMode="External"/><Relationship Id="rId2" Type="http://schemas.openxmlformats.org/officeDocument/2006/relationships/hyperlink" Target="https://unsplash.com/photos/0woyPEJQ7jc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ll_who_wander?utm_source=unsplash&amp;utm_medium=referral&amp;utm_content=creditCopyText" TargetMode="External"/><Relationship Id="rId2" Type="http://schemas.openxmlformats.org/officeDocument/2006/relationships/hyperlink" Target="https://unsplash.com/photos/hGtUMmWSreY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lornamcampbell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pixabay.com/en/wordpress-blogging-writing-typing-923188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lornamcampbell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wordpress-blogging-writing-typing-923188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lic.kr/p/ER8m2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writing?utm_source=unsplash&amp;utm_medium=referral&amp;utm_content=creditCopyText" TargetMode="External"/><Relationship Id="rId2" Type="http://schemas.openxmlformats.org/officeDocument/2006/relationships/hyperlink" Target="https://unsplash.com/photos/FHnnjk1Yj7Y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voice?utm_source=unsplash&amp;utm_medium=referral&amp;utm_content=creditCopyText" TargetMode="External"/><Relationship Id="rId2" Type="http://schemas.openxmlformats.org/officeDocument/2006/relationships/hyperlink" Target="https://unsplash.com/photos/ASKeuOZqhYU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audience?utm_source=unsplash&amp;utm_medium=referral&amp;utm_content=creditCopyText" TargetMode="External"/><Relationship Id="rId2" Type="http://schemas.openxmlformats.org/officeDocument/2006/relationships/hyperlink" Target="https://unsplash.com/photos/gcDwzUGuUoI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media?utm_source=unsplash&amp;utm_medium=referral&amp;utm_content=creditCopyText" TargetMode="External"/><Relationship Id="rId2" Type="http://schemas.openxmlformats.org/officeDocument/2006/relationships/hyperlink" Target="https://unsplash.com/photos/iTyFocRI3ao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megaphone?utm_source=unsplash&amp;utm_medium=referral&amp;utm_content=creditCopyText" TargetMode="External"/><Relationship Id="rId2" Type="http://schemas.openxmlformats.org/officeDocument/2006/relationships/hyperlink" Target="https://unsplash.com/photos/AZl7zXGSSAE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respect?utm_source=unsplash&amp;utm_medium=referral&amp;utm_content=creditCopyText" TargetMode="External"/><Relationship Id="rId2" Type="http://schemas.openxmlformats.org/officeDocument/2006/relationships/hyperlink" Target="https://unsplash.com/photos/nhzi08RGFEc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ornamcampbell.org/" TargetMode="External"/><Relationship Id="rId5" Type="http://schemas.openxmlformats.org/officeDocument/2006/relationships/hyperlink" Target="https://open.ed.ac.uk/" TargetMode="External"/><Relationship Id="rId4" Type="http://schemas.openxmlformats.org/officeDocument/2006/relationships/hyperlink" Target="mailto:Lorna.m.campbell@ed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pixabay.com/en/laboratory-analysis-chemistry-281564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portfolio?utm_source=unsplash&amp;utm_medium=referral&amp;utm_content=creditCopyText" TargetMode="External"/><Relationship Id="rId2" Type="http://schemas.openxmlformats.org/officeDocument/2006/relationships/hyperlink" Target="https://unsplash.com/photos/mVpZLcD_F6k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thinking?utm_source=unsplash&amp;utm_medium=referral&amp;utm_content=creditCopyText" TargetMode="External"/><Relationship Id="rId2" Type="http://schemas.openxmlformats.org/officeDocument/2006/relationships/hyperlink" Target="https://unsplash.com/photos/NXiIVnzBwZ8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writing?utm_source=unsplash&amp;utm_medium=referral&amp;utm_content=creditCopyText" TargetMode="External"/><Relationship Id="rId2" Type="http://schemas.openxmlformats.org/officeDocument/2006/relationships/hyperlink" Target="https://unsplash.com/photos/P2BoE6tb8ig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joy?utm_source=unsplash&amp;utm_medium=referral&amp;utm_content=creditCopyText" TargetMode="External"/><Relationship Id="rId2" Type="http://schemas.openxmlformats.org/officeDocument/2006/relationships/hyperlink" Target="https://unsplash.com/photos/63YVMrL2d6g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453A-1AE9-8C4C-91D3-0DEA6126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2076" y="2236005"/>
            <a:ext cx="5219178" cy="1459173"/>
          </a:xfrm>
        </p:spPr>
        <p:txBody>
          <a:bodyPr>
            <a:normAutofit/>
          </a:bodyPr>
          <a:lstStyle/>
          <a:p>
            <a:r>
              <a:rPr lang="en-US" sz="8800" b="1" dirty="0"/>
              <a:t>Why Blog?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B81E6-0014-294D-9B43-7E64865293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758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2679BF-AD61-8742-9E66-F48294B7141C}"/>
              </a:ext>
            </a:extLst>
          </p:cNvPr>
          <p:cNvSpPr txBox="1"/>
          <p:nvPr/>
        </p:nvSpPr>
        <p:spPr>
          <a:xfrm>
            <a:off x="4860099" y="6313118"/>
            <a:ext cx="61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wocintech</a:t>
            </a:r>
            <a:r>
              <a:rPr lang="en-GB" dirty="0"/>
              <a:t> (</a:t>
            </a:r>
            <a:r>
              <a:rPr lang="en-GB" dirty="0" err="1"/>
              <a:t>microsoft</a:t>
            </a:r>
            <a:r>
              <a:rPr lang="en-GB" dirty="0"/>
              <a:t>) – 182, CC BY 2.0, </a:t>
            </a:r>
            <a:r>
              <a:rPr lang="en-GB" dirty="0">
                <a:hlinkClick r:id="rId3"/>
              </a:rPr>
              <a:t>https://flic.kr/p/Fv4HN8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453A-1AE9-8C4C-91D3-0DEA6126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7255" y="776614"/>
            <a:ext cx="4384745" cy="4487394"/>
          </a:xfrm>
        </p:spPr>
        <p:txBody>
          <a:bodyPr>
            <a:normAutofit fontScale="90000"/>
          </a:bodyPr>
          <a:lstStyle/>
          <a:p>
            <a:pPr algn="l"/>
            <a:r>
              <a:rPr lang="en-US" sz="8800" b="1" dirty="0"/>
              <a:t>What </a:t>
            </a:r>
            <a:br>
              <a:rPr lang="en-US" sz="8800" b="1" dirty="0"/>
            </a:br>
            <a:r>
              <a:rPr lang="en-US" sz="8800" b="1" dirty="0"/>
              <a:t>should </a:t>
            </a:r>
            <a:br>
              <a:rPr lang="en-US" sz="8800" b="1" dirty="0"/>
            </a:br>
            <a:r>
              <a:rPr lang="en-US" sz="8800" b="1" dirty="0"/>
              <a:t>I write </a:t>
            </a:r>
            <a:br>
              <a:rPr lang="en-US" sz="8800" b="1" dirty="0"/>
            </a:br>
            <a:r>
              <a:rPr lang="en-US" sz="8800" b="1" dirty="0"/>
              <a:t>about?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79BF-AD61-8742-9E66-F48294B7141C}"/>
              </a:ext>
            </a:extLst>
          </p:cNvPr>
          <p:cNvSpPr txBox="1"/>
          <p:nvPr/>
        </p:nvSpPr>
        <p:spPr>
          <a:xfrm>
            <a:off x="6250488" y="6313118"/>
            <a:ext cx="61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Pixabay</a:t>
            </a:r>
            <a:r>
              <a:rPr lang="en-US" dirty="0"/>
              <a:t>, No Attribution Required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7B91D-54DB-AE4E-87DA-D8492B3EFA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28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10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827" y="705218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your learning 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research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4812132" y="6363315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LinkedIn Sales Navigator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97ED-88A8-2C43-BB04-9B6F0CC2F9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32" y="659544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events you’ve </a:t>
            </a:r>
            <a:br>
              <a:rPr lang="en-US" b="1" dirty="0"/>
            </a:br>
            <a:r>
              <a:rPr lang="en-US" b="1" dirty="0"/>
              <a:t>attended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151726" y="6325737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ALTC 2018, Chris Bull for ALT, CC BY NC 2.0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8EBDD-0CA6-F240-8C3F-711BA069AD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697" y="0"/>
            <a:ext cx="5835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89" y="717744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places you’ve been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384153" y="6325737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Kelvingrove Art Gallery, Glasgow, CC BY, Lorna M. Campbell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A0029-80D1-0A44-A5C1-85C6F0CD74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04" y="655209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books &amp; papers </a:t>
            </a:r>
            <a:br>
              <a:rPr lang="en-US" b="1" dirty="0"/>
            </a:br>
            <a:r>
              <a:rPr lang="en-US" b="1" dirty="0"/>
              <a:t>you’ve read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765141" y="6263107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Jessica Castro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40D43-A5D4-B846-AF01-74212CE09D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0480" y="0"/>
            <a:ext cx="454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171" y="605009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writing you’ve </a:t>
            </a:r>
            <a:br>
              <a:rPr lang="en-US" b="1" dirty="0"/>
            </a:br>
            <a:r>
              <a:rPr lang="en-US" b="1" dirty="0"/>
              <a:t>published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225489" y="6338263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Into The Wild, CC BY, Lorna M. Campbell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47F41-EF46-1641-A868-867843414B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8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147" y="705219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awards you’ve </a:t>
            </a:r>
            <a:br>
              <a:rPr lang="en-US" b="1" dirty="0"/>
            </a:br>
            <a:r>
              <a:rPr lang="en-US" b="1" dirty="0"/>
              <a:t>won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6921700" y="6300685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CCB SA 4.0, Ewan McAndrew, </a:t>
            </a:r>
            <a:r>
              <a:rPr lang="en-GB" dirty="0">
                <a:hlinkClick r:id="rId2"/>
              </a:rPr>
              <a:t>Wikimedia Commons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14CE3-74E0-A148-9899-627550A60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19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23" y="578125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personal thoughts </a:t>
            </a:r>
            <a:br>
              <a:rPr lang="en-US" b="1" dirty="0"/>
            </a:br>
            <a:r>
              <a:rPr lang="en-US" b="1" dirty="0"/>
              <a:t>&amp; reflections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151726" y="6325737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Kyle Gregory Devaras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DA0FD-C3A8-1543-9309-D3ABB673F8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918" y="0"/>
            <a:ext cx="5567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5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01" y="630157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/>
              <a:t>films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326730" y="6250581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MANSOOR 👑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EA0B3-CA54-AE4F-863E-E85FBAC94F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3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29" y="665807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/>
              <a:t>travel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211914" y="6338263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Traigh</a:t>
            </a:r>
            <a:r>
              <a:rPr lang="en-US" dirty="0"/>
              <a:t> </a:t>
            </a:r>
            <a:r>
              <a:rPr lang="en-US" dirty="0" err="1"/>
              <a:t>Mheilein</a:t>
            </a:r>
            <a:r>
              <a:rPr lang="en-US" dirty="0"/>
              <a:t>, CC BY, Lorna M. Campbell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87B9E-0162-A149-AFB7-B98DB97A0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078" y="0"/>
            <a:ext cx="5729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423" y="1957822"/>
            <a:ext cx="6737577" cy="2969604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develop your writing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try different writing styles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F43F7-88F8-F543-85F0-0F2E4B19D3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24"/>
            <a:ext cx="52693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454423" y="6350789"/>
            <a:ext cx="365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Image by </a:t>
            </a:r>
            <a:r>
              <a:rPr lang="en-GB" b="0" i="0" dirty="0">
                <a:solidFill>
                  <a:srgbClr val="999999"/>
                </a:solidFill>
                <a:effectLst/>
                <a:latin typeface="-apple-system"/>
                <a:hlinkClick r:id="rId3"/>
              </a:rPr>
              <a:t>Brad Neathery</a:t>
            </a:r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GB" b="0" i="0" dirty="0">
                <a:solidFill>
                  <a:srgbClr val="999999"/>
                </a:solidFill>
                <a:effectLst/>
                <a:latin typeface="-apple-system"/>
                <a:hlinkClick r:id="rId4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0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171" y="680165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volunteering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313171" y="6338263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Daniel Funes Fuentes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628AC-30E0-F54D-99E1-21AA3A5ED6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5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46" y="659544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/>
              <a:t>sport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064603" y="6325737"/>
            <a:ext cx="368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David Marcu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70775-1537-7D4B-B2F5-2D1D134282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48" y="0"/>
            <a:ext cx="5439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3171" y="680165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/>
              <a:t>politics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313171" y="6338263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UCU Strike Rally, Glasgow, CC BY, Lorna M. Campbell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B3729-5573-2642-82CC-98F9794F4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7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209" y="523591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gaming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348678" y="6288160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Glenn Carstens-Peters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8EAC6-FF98-5648-AEAC-1D59979535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106" y="0"/>
            <a:ext cx="5831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4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4423" y="561169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creative writing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771749" y="6300686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Kinga Cichewicz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84B98-2610-F344-9DB5-FFA02E38F0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7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2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846" y="935117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sz="5300" b="1" dirty="0"/>
              <a:t>cats!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419496" y="6250581"/>
            <a:ext cx="368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Josh, CC BY, Lorna M. Campbell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4A2C02-2FF3-5648-B47E-C08DC40C04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71" y="944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4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12" y="521758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it’s your blog,</a:t>
            </a:r>
            <a:br>
              <a:rPr lang="en-US" b="1" dirty="0"/>
            </a:br>
            <a:r>
              <a:rPr lang="en-US" b="1" dirty="0"/>
              <a:t>make the most of it!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791111" y="6263107"/>
            <a:ext cx="412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Open World, </a:t>
            </a:r>
            <a:r>
              <a:rPr lang="en-GB" dirty="0">
                <a:hlinkClick r:id="rId2"/>
              </a:rPr>
              <a:t>http://lornamcampbell.org/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EE5B-7E2A-7F4B-94DE-C0C5749D75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919" y="0"/>
            <a:ext cx="4276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453A-1AE9-8C4C-91D3-0DEA61263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692" y="751562"/>
            <a:ext cx="4384745" cy="4487394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/>
              <a:t>Writing for </a:t>
            </a:r>
            <a:br>
              <a:rPr lang="en-US" sz="8800" b="1" dirty="0"/>
            </a:br>
            <a:r>
              <a:rPr lang="en-US" sz="8800" b="1" dirty="0"/>
              <a:t>blogs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679BF-AD61-8742-9E66-F48294B7141C}"/>
              </a:ext>
            </a:extLst>
          </p:cNvPr>
          <p:cNvSpPr txBox="1"/>
          <p:nvPr/>
        </p:nvSpPr>
        <p:spPr>
          <a:xfrm>
            <a:off x="5586608" y="6275540"/>
            <a:ext cx="61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Pixabay</a:t>
            </a:r>
            <a:r>
              <a:rPr lang="en-US" dirty="0"/>
              <a:t>, No Attribution Required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15858-15C9-8444-A4AC-CA66D5D59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44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52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540547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introduce yourself!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630137" y="6263107"/>
            <a:ext cx="412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Open World, </a:t>
            </a:r>
            <a:r>
              <a:rPr lang="en-GB" dirty="0">
                <a:hlinkClick r:id="rId2"/>
              </a:rPr>
              <a:t>http://lornamcampbell.org/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0C42E-3222-7E4B-A11C-7B26A3D549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474" y="0"/>
            <a:ext cx="5595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1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767" y="196081"/>
            <a:ext cx="5922674" cy="6661919"/>
          </a:xfrm>
        </p:spPr>
        <p:txBody>
          <a:bodyPr>
            <a:normAutofit/>
          </a:bodyPr>
          <a:lstStyle/>
          <a:p>
            <a:r>
              <a:rPr lang="en-US" b="1" dirty="0"/>
              <a:t>short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concise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catchy title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engaging opening paragraph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5646C-DDB9-9742-8A77-11722F342D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087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706D3-6444-A949-9876-CE890965E0FD}"/>
              </a:ext>
            </a:extLst>
          </p:cNvPr>
          <p:cNvSpPr txBox="1"/>
          <p:nvPr/>
        </p:nvSpPr>
        <p:spPr>
          <a:xfrm>
            <a:off x="5912284" y="6313118"/>
            <a:ext cx="617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Pixabay</a:t>
            </a:r>
            <a:r>
              <a:rPr lang="en-US" dirty="0"/>
              <a:t>, No Attribution Required </a:t>
            </a:r>
          </a:p>
        </p:txBody>
      </p:sp>
    </p:spTree>
    <p:extLst>
      <p:ext uri="{BB962C8B-B14F-4D97-AF65-F5344CB8AC3E}">
        <p14:creationId xmlns:p14="http://schemas.microsoft.com/office/powerpoint/2010/main" val="16707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0" y="2220868"/>
            <a:ext cx="6737577" cy="29696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share your ideas</a:t>
            </a:r>
            <a:br>
              <a:rPr lang="en-US" sz="4900" b="1" dirty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>connect with </a:t>
            </a:r>
            <a:br>
              <a:rPr lang="en-US" sz="4900" b="1" dirty="0"/>
            </a:br>
            <a:r>
              <a:rPr lang="en-US" sz="4900" b="1" dirty="0"/>
              <a:t>like minded people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1572473" y="6313211"/>
            <a:ext cx="554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wocintech</a:t>
            </a:r>
            <a:r>
              <a:rPr lang="en-GB" dirty="0"/>
              <a:t> stock – 65, CC BY 2.0. </a:t>
            </a:r>
            <a:r>
              <a:rPr lang="en-GB" dirty="0">
                <a:hlinkClick r:id="rId2"/>
              </a:rPr>
              <a:t>https://flic.kr/p/ER8m2S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44EB6-C364-6D4E-83B7-DCB19858BE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163" y="0"/>
            <a:ext cx="494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6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29" y="515495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longer discursive posts are fine too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630137" y="6263107"/>
            <a:ext cx="412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Nick Morrison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713C1-0243-9646-8A1A-832B47F9A5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85" y="0"/>
            <a:ext cx="5706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75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616" y="834909"/>
            <a:ext cx="5922674" cy="5006650"/>
          </a:xfrm>
        </p:spPr>
        <p:txBody>
          <a:bodyPr>
            <a:normAutofit/>
          </a:bodyPr>
          <a:lstStyle/>
          <a:p>
            <a:r>
              <a:rPr lang="en-US" b="1" dirty="0"/>
              <a:t>find your own voice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experiment with different writing styles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let your blog evolve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6421578" y="6275633"/>
            <a:ext cx="368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Jason Rosewell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148AE-0EF4-0F45-845A-E2D5F71422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4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9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93" y="640755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think about your audience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avoid jargon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/>
              <a:t>overly scholarly terms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244457" y="6288159"/>
            <a:ext cx="412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davide ragusa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8DB66-FA6E-C94C-9599-3925067341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378" y="0"/>
            <a:ext cx="5022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40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008" y="834909"/>
            <a:ext cx="5922674" cy="5006650"/>
          </a:xfrm>
        </p:spPr>
        <p:txBody>
          <a:bodyPr>
            <a:normAutofit/>
          </a:bodyPr>
          <a:lstStyle/>
          <a:p>
            <a:r>
              <a:rPr lang="en-US" b="1" dirty="0"/>
              <a:t>use images &amp; media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create a strong visual identity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4837188" y="6313211"/>
            <a:ext cx="3687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Samuel Zeller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348AC-2F53-D14B-9A43-E192C59C7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7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28" y="659544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amplify your posts with social media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the best blogs are part of a conversation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2555526" y="6325737"/>
            <a:ext cx="4125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Clem Onojeghuo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CD129-9C5D-4D44-BA22-D4FF7B145C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66" y="0"/>
            <a:ext cx="5682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9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008" y="834909"/>
            <a:ext cx="5922674" cy="5006650"/>
          </a:xfrm>
        </p:spPr>
        <p:txBody>
          <a:bodyPr>
            <a:normAutofit/>
          </a:bodyPr>
          <a:lstStyle/>
          <a:p>
            <a:r>
              <a:rPr lang="en-US" b="1" dirty="0"/>
              <a:t>be courteous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think about what you write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4837188" y="6313211"/>
            <a:ext cx="550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Tiago Felipe Ferreira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FA8E3-560E-334E-A1EA-212FB7D0A2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6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7" y="540547"/>
            <a:ext cx="5922674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experiment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be creative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have fun </a:t>
            </a:r>
            <a:r>
              <a:rPr lang="en-US" b="1" dirty="0">
                <a:sym typeface="Wingdings" pitchFamily="2" charset="2"/>
              </a:rPr>
              <a:t>: )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94CD6-6A42-1E4F-91C5-7FA043601B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1A3173-F827-764A-A352-FD6C58D2456D}"/>
              </a:ext>
            </a:extLst>
          </p:cNvPr>
          <p:cNvSpPr/>
          <p:nvPr/>
        </p:nvSpPr>
        <p:spPr>
          <a:xfrm>
            <a:off x="241176" y="6311878"/>
            <a:ext cx="727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Ada Lovelace Day, University of Edinburgh, CC BY, Lorna M. Campbell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9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7F1043-A67E-9C4A-8D6D-077E1E95D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52" y="5591430"/>
            <a:ext cx="1037046" cy="10343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D1AF98-5A2A-E841-8487-37E8870AE374}"/>
              </a:ext>
            </a:extLst>
          </p:cNvPr>
          <p:cNvSpPr txBox="1">
            <a:spLocks/>
          </p:cNvSpPr>
          <p:nvPr/>
        </p:nvSpPr>
        <p:spPr>
          <a:xfrm>
            <a:off x="1567313" y="902025"/>
            <a:ext cx="8691504" cy="520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/>
              <a:buNone/>
            </a:pPr>
            <a:r>
              <a:rPr lang="en-GB" sz="2400" dirty="0">
                <a:latin typeface="Calibri"/>
                <a:cs typeface="Calibri"/>
              </a:rPr>
              <a:t>Lorna M. Campbell</a:t>
            </a:r>
          </a:p>
          <a:p>
            <a:pPr marL="0" indent="0" fontAlgn="base">
              <a:buNone/>
            </a:pPr>
            <a:r>
              <a:rPr lang="en-GB" sz="2400" dirty="0">
                <a:cs typeface="Calibri"/>
              </a:rPr>
              <a:t>OER Service</a:t>
            </a:r>
            <a:endParaRPr lang="en-GB" sz="2400" dirty="0">
              <a:latin typeface="Calibri"/>
              <a:cs typeface="Calibri"/>
            </a:endParaRPr>
          </a:p>
          <a:p>
            <a:pPr marL="0" indent="0" fontAlgn="base">
              <a:buFont typeface="Arial"/>
              <a:buNone/>
            </a:pPr>
            <a:r>
              <a:rPr lang="en-GB" sz="2400" dirty="0">
                <a:latin typeface="Calibri"/>
                <a:cs typeface="Calibri"/>
              </a:rPr>
              <a:t>Information Services Group</a:t>
            </a:r>
          </a:p>
          <a:p>
            <a:pPr marL="0" indent="0" fontAlgn="base">
              <a:buFont typeface="Arial"/>
              <a:buNone/>
            </a:pPr>
            <a:r>
              <a:rPr lang="en-GB" sz="2400" dirty="0">
                <a:latin typeface="Calibri"/>
                <a:cs typeface="Calibri"/>
              </a:rPr>
              <a:t>University of Edinburgh</a:t>
            </a:r>
          </a:p>
          <a:p>
            <a:pPr marL="0" indent="0" fontAlgn="base">
              <a:buFont typeface="Arial"/>
              <a:buNone/>
            </a:pPr>
            <a:endParaRPr lang="en-GB" sz="2400" dirty="0">
              <a:latin typeface="Calibri"/>
              <a:cs typeface="Calibri"/>
            </a:endParaRPr>
          </a:p>
          <a:p>
            <a:pPr marL="0" indent="0" fontAlgn="base">
              <a:buFont typeface="Arial"/>
              <a:buNone/>
            </a:pPr>
            <a:r>
              <a:rPr lang="en-GB" sz="2400" dirty="0">
                <a:latin typeface="Calibri"/>
                <a:cs typeface="Calibri"/>
                <a:hlinkClick r:id="rId4"/>
              </a:rPr>
              <a:t>lorna.m.campbell@ed.ac.uk</a:t>
            </a:r>
            <a:r>
              <a:rPr lang="en-GB" sz="2400" dirty="0">
                <a:latin typeface="Calibri"/>
                <a:cs typeface="Calibri"/>
              </a:rPr>
              <a:t> </a:t>
            </a:r>
          </a:p>
          <a:p>
            <a:pPr marL="0" indent="0" fontAlgn="base">
              <a:buNone/>
            </a:pPr>
            <a:r>
              <a:rPr lang="en-GB" sz="2400" dirty="0">
                <a:cs typeface="Calibri"/>
                <a:hlinkClick r:id="rId5"/>
              </a:rPr>
              <a:t>https://open.ed.ac.uk/</a:t>
            </a:r>
            <a:r>
              <a:rPr lang="en-GB" sz="2400" dirty="0">
                <a:cs typeface="Calibri"/>
              </a:rPr>
              <a:t> </a:t>
            </a:r>
          </a:p>
          <a:p>
            <a:pPr marL="0" indent="0" fontAlgn="base">
              <a:buNone/>
            </a:pPr>
            <a:r>
              <a:rPr lang="en-GB" sz="2400" dirty="0">
                <a:cs typeface="Calibri"/>
                <a:hlinkClick r:id="rId6"/>
              </a:rPr>
              <a:t>http://lornamcampbell.org/</a:t>
            </a:r>
            <a:endParaRPr lang="en-GB" sz="2400" dirty="0">
              <a:cs typeface="Calibri"/>
            </a:endParaRPr>
          </a:p>
          <a:p>
            <a:pPr marL="0" indent="0" fontAlgn="base">
              <a:buNone/>
            </a:pPr>
            <a:r>
              <a:rPr lang="en-GB" sz="2400" dirty="0">
                <a:latin typeface="Calibri"/>
                <a:cs typeface="Calibri"/>
              </a:rPr>
              <a:t>@</a:t>
            </a:r>
            <a:r>
              <a:rPr lang="en-GB" sz="2400" dirty="0" err="1">
                <a:latin typeface="Calibri"/>
                <a:cs typeface="Calibri"/>
              </a:rPr>
              <a:t>LornaMCampbell</a:t>
            </a:r>
            <a:endParaRPr lang="en-GB" sz="2400" dirty="0">
              <a:latin typeface="Calibri"/>
              <a:cs typeface="Calibri"/>
            </a:endParaRPr>
          </a:p>
          <a:p>
            <a:pPr marL="0" indent="0" fontAlgn="base">
              <a:buNone/>
            </a:pPr>
            <a:endParaRPr lang="en-GB" sz="1600" dirty="0">
              <a:latin typeface="Calibri"/>
              <a:cs typeface="Calibri"/>
            </a:endParaRPr>
          </a:p>
          <a:p>
            <a:pPr marL="0" indent="0" fontAlgn="base">
              <a:buNone/>
            </a:pPr>
            <a:r>
              <a:rPr lang="en-GB" sz="2000" dirty="0">
                <a:latin typeface="Calibri"/>
                <a:cs typeface="Calibri"/>
              </a:rPr>
              <a:t>CC BY, Lorna M. Campbell, University of Edinburgh, unless otherwise indicated. </a:t>
            </a:r>
          </a:p>
          <a:p>
            <a:pPr fontAlgn="base"/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6FAC5-48B6-1A47-B921-7E4129D91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058" y="902025"/>
            <a:ext cx="47879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809" y="830479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disseminate &amp; amplify your research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increase exposure &amp;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016012" y="6087742"/>
            <a:ext cx="6420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111111"/>
                </a:solidFill>
                <a:effectLst/>
                <a:latin typeface="-apple-system"/>
              </a:rPr>
              <a:t>Pixabay</a:t>
            </a:r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, no attribution required, </a:t>
            </a:r>
            <a:r>
              <a:rPr lang="en-GB" b="0" i="0" dirty="0">
                <a:solidFill>
                  <a:srgbClr val="111111"/>
                </a:solidFill>
                <a:effectLst/>
                <a:latin typeface="-apple-system"/>
                <a:hlinkClick r:id="rId2"/>
              </a:rPr>
              <a:t>https://pixabay.com/en/laboratory-analysis-chemistry-2815641/</a:t>
            </a:r>
            <a:r>
              <a:rPr lang="en-GB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D00FF-94CE-3D4E-950A-DCBDC6CFB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860100" cy="687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97" y="1303491"/>
            <a:ext cx="5856580" cy="45015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build a professional portfolio</a:t>
            </a:r>
            <a:br>
              <a:rPr lang="en-US" sz="4900" b="1" dirty="0"/>
            </a:br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b="1" dirty="0"/>
              <a:t>keep a record of your work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261655" y="6300685"/>
            <a:ext cx="3065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rawpixel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46E1D-44D9-3E4D-844F-9E4DFEB138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703" y="0"/>
            <a:ext cx="5729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491" y="717744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record events you’ve attended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places you’ve been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275950" y="6100268"/>
            <a:ext cx="6636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Ada Lovelace Day 2018, University of Edinburgh, CC BY, Lorna M. Campbell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AC5A1-E3FC-E047-82D5-ACACF62372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70" y="678333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reflect on your </a:t>
            </a:r>
            <a:br>
              <a:rPr lang="en-US" b="1" dirty="0"/>
            </a:br>
            <a:r>
              <a:rPr lang="en-US" b="1" dirty="0"/>
              <a:t>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679901" y="6363315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Hannah Olinger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DD85C-BA6E-FC4B-A3E9-FFC241DB29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85" y="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892" y="2145712"/>
            <a:ext cx="6737577" cy="296960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keep a private </a:t>
            </a:r>
            <a:br>
              <a:rPr lang="en-US" b="1" dirty="0"/>
            </a:br>
            <a:r>
              <a:rPr lang="en-US" b="1" dirty="0"/>
              <a:t>journal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5932834" y="6300685"/>
            <a:ext cx="458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A L L E F . V I N I C I U S </a:t>
            </a:r>
            <a:r>
              <a:rPr lang="el-GR" dirty="0">
                <a:hlinkClick r:id="rId2"/>
              </a:rPr>
              <a:t>Δ</a:t>
            </a:r>
            <a:r>
              <a:rPr lang="el-GR" dirty="0"/>
              <a:t> </a:t>
            </a:r>
            <a:r>
              <a:rPr lang="en-GB" dirty="0"/>
              <a:t>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D54B3-0F19-9643-9F46-589B8677E2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88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DFAD-1BFE-1D4D-9718-1440BFC8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7" y="678333"/>
            <a:ext cx="6737577" cy="500665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for fun!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BF527-B7E7-AC4E-9547-848618B1E74A}"/>
              </a:ext>
            </a:extLst>
          </p:cNvPr>
          <p:cNvSpPr/>
          <p:nvPr/>
        </p:nvSpPr>
        <p:spPr>
          <a:xfrm>
            <a:off x="3003495" y="6363316"/>
            <a:ext cx="642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Photo by </a:t>
            </a:r>
            <a:r>
              <a:rPr lang="en-GB" dirty="0">
                <a:hlinkClick r:id="rId2"/>
              </a:rPr>
              <a:t>Alejandro Alvarez</a:t>
            </a:r>
            <a:r>
              <a:rPr lang="en-GB" dirty="0"/>
              <a:t> on </a:t>
            </a:r>
            <a:r>
              <a:rPr lang="en-GB" dirty="0">
                <a:hlinkClick r:id="rId3"/>
              </a:rPr>
              <a:t>Unsplash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5BD04-9D7B-C444-98C1-3BA6BA3E73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396" y="0"/>
            <a:ext cx="5145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346</Words>
  <Application>Microsoft Office PowerPoint</Application>
  <PresentationFormat>Widescreen</PresentationFormat>
  <Paragraphs>84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Wingdings</vt:lpstr>
      <vt:lpstr>Office Theme</vt:lpstr>
      <vt:lpstr>Why Blog? </vt:lpstr>
      <vt:lpstr>develop your writing  try different writing styles  </vt:lpstr>
      <vt:lpstr>share your ideas  connect with  like minded people  </vt:lpstr>
      <vt:lpstr>disseminate &amp; amplify your research  increase exposure &amp; impact</vt:lpstr>
      <vt:lpstr>build a professional portfolio  keep a record of your work  </vt:lpstr>
      <vt:lpstr>record events you’ve attended  places you’ve been</vt:lpstr>
      <vt:lpstr>reflect on your  learning</vt:lpstr>
      <vt:lpstr>keep a private  journal  </vt:lpstr>
      <vt:lpstr>for fun!</vt:lpstr>
      <vt:lpstr>What  should  I write  about? </vt:lpstr>
      <vt:lpstr>your learning  &amp;  research</vt:lpstr>
      <vt:lpstr>events you’ve  attended</vt:lpstr>
      <vt:lpstr>places you’ve been</vt:lpstr>
      <vt:lpstr>books &amp; papers  you’ve read</vt:lpstr>
      <vt:lpstr>writing you’ve  published</vt:lpstr>
      <vt:lpstr>awards you’ve  won</vt:lpstr>
      <vt:lpstr>personal thoughts  &amp; reflections</vt:lpstr>
      <vt:lpstr>films</vt:lpstr>
      <vt:lpstr>travel</vt:lpstr>
      <vt:lpstr>volunteering</vt:lpstr>
      <vt:lpstr>sport</vt:lpstr>
      <vt:lpstr>politics</vt:lpstr>
      <vt:lpstr>gaming</vt:lpstr>
      <vt:lpstr>creative writing</vt:lpstr>
      <vt:lpstr>cats!</vt:lpstr>
      <vt:lpstr>it’s your blog, make the most of it!</vt:lpstr>
      <vt:lpstr>Writing for  blogs</vt:lpstr>
      <vt:lpstr>introduce yourself!</vt:lpstr>
      <vt:lpstr>short  concise  catchy title  engaging opening paragraph </vt:lpstr>
      <vt:lpstr>longer discursive posts are fine too</vt:lpstr>
      <vt:lpstr>find your own voice  experiment with different writing styles  let your blog evolve </vt:lpstr>
      <vt:lpstr>think about your audience  avoid jargon &amp;  overly scholarly terms</vt:lpstr>
      <vt:lpstr>use images &amp; media  create a strong visual identity</vt:lpstr>
      <vt:lpstr>amplify your posts with social media  the best blogs are part of a conversation</vt:lpstr>
      <vt:lpstr>be courteous  think about what you write</vt:lpstr>
      <vt:lpstr>experiment  be creative  have fun : 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Blog? </dc:title>
  <dc:creator>CAMPBELL Lorna</dc:creator>
  <cp:lastModifiedBy>HOWIE Karen</cp:lastModifiedBy>
  <cp:revision>33</cp:revision>
  <dcterms:created xsi:type="dcterms:W3CDTF">2019-02-18T12:44:53Z</dcterms:created>
  <dcterms:modified xsi:type="dcterms:W3CDTF">2019-02-22T13:49:28Z</dcterms:modified>
</cp:coreProperties>
</file>