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E282-8C4A-C64C-B6AC-1C588F3F3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E39AD8-CFED-1C49-A622-804E127B1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E82BF-9BF3-684B-9260-16E0CC4F3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6FA5-3D38-D445-A70D-F38FA012B806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BDEF2-D9A9-454E-A95C-CE4C57A03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A4E9-2097-5D4B-9331-BFFDE432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26D0-9488-BB45-8B6F-8C0157C9E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1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2942-1D46-294A-B192-497E31FC7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BD4C1-D487-0140-8F11-6B6CC3E8C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6D3B2-00D9-A94F-AF8B-36E96CF5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6FA5-3D38-D445-A70D-F38FA012B806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3E74E-D08B-6A4D-BF9E-1CD5B89D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3D171-BA3E-3B49-A4C3-623358F4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26D0-9488-BB45-8B6F-8C0157C9E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3252FD-AF99-DB4B-882E-0916445D9A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8F2036-E4B7-8B43-8F65-41323B4E2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AB313-67A8-4849-886E-E3B8DBE56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6FA5-3D38-D445-A70D-F38FA012B806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62314-91E4-7748-BEAD-8B28B2623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593ED-EAE1-094C-A96A-992CD5CE0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26D0-9488-BB45-8B6F-8C0157C9E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845A-ACE7-F843-A999-B1072783D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A46F2-05D2-FA4A-8846-8B02163E5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437C4-508F-BC43-8846-0BEA758CA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6FA5-3D38-D445-A70D-F38FA012B806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14D8D-19DF-AA4D-A207-0D0A3ED2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414DD-2D06-CF4C-B55A-03F1D4893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26D0-9488-BB45-8B6F-8C0157C9E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8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0149A-588E-B548-AD85-E991367C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35E4C-49E2-5B42-BCFC-BF830F59B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7DE2F-1ADF-0E46-A963-3784DE63C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6FA5-3D38-D445-A70D-F38FA012B806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C59B3-3AA4-364D-9457-26DE7D29D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8D715-40B3-564B-9425-0AE56387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26D0-9488-BB45-8B6F-8C0157C9E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0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AA31B-7801-4F4C-9CDF-16EABA20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B51D3-7797-3942-B55B-F36BFB468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505DC-B5B9-744D-87D9-D906282F9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6311F-73B9-C146-9489-EC769EE77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6FA5-3D38-D445-A70D-F38FA012B806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7C59D-67D6-C642-97D1-5A3208AE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6A530-9E35-514A-932F-C08B4AEE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26D0-9488-BB45-8B6F-8C0157C9E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6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1A786-926C-6642-B350-B06A48B76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91A97-B070-9C43-823C-CCEC697B1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8C0C6-8AAE-6B4E-8B0C-A19A39D3F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0DC1E-95ED-EA41-8DB8-022FDAC3D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EAE86-3BF6-7F43-B8FA-AE5A549ADC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D8EFA4-5985-AF48-B20B-156BB9FB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6FA5-3D38-D445-A70D-F38FA012B806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C5705C-F03C-8C4E-B7FF-F00E2427C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255700-B991-3E46-89FC-201CB50D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26D0-9488-BB45-8B6F-8C0157C9E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8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539F6-8D2F-9D47-9C17-A84E4CD36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E5A4E-900E-6D40-8859-A9DC87EA0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6FA5-3D38-D445-A70D-F38FA012B806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987FB0-E96F-0341-94EA-611F7277F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EF3B0-9FA8-E043-9870-351384D9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26D0-9488-BB45-8B6F-8C0157C9E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8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7D64E3-8B2A-7C4A-9896-0F8AE5CD8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6FA5-3D38-D445-A70D-F38FA012B806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99E96A-400D-B84F-A7CA-815827CB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1BC18-30DA-804E-9375-DA112EBE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26D0-9488-BB45-8B6F-8C0157C9E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5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BD6D0-5881-7B49-949F-D229D791E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41238-F84C-A84D-8424-892EDC0D7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8605A-2629-434A-80AF-668D5B23B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3519E-DF85-3D4E-BD09-24954386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6FA5-3D38-D445-A70D-F38FA012B806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E08FA-57E6-2243-90C1-161AD557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FF055-12BC-C94F-A425-50C4D146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26D0-9488-BB45-8B6F-8C0157C9E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8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64EB2-B38B-9E4B-9307-BDE8F89A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AB143A-CA7D-8F4D-9758-6691415AC9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C3072-FD22-CE42-AF3E-722EBAF2D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8D64D-8AB3-064D-BC80-3541562BE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6FA5-3D38-D445-A70D-F38FA012B806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7348B-9D57-DD46-9689-C3F86CF3B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2B752-BF8B-034E-B9B3-1C7090039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26D0-9488-BB45-8B6F-8C0157C9E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7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6B73E7-7ECC-EC4C-A6E0-C685908D1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4FB86-0067-B44F-80FA-44FA0D3C2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36FB3-CFE0-EE49-80D3-DB248FB88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36FA5-3D38-D445-A70D-F38FA012B806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9883C-C899-4F4A-9544-39774B972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D1771-7DB9-554C-9BA9-CFA50C6CC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F26D0-9488-BB45-8B6F-8C0157C9E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0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0430-556F-EB42-B467-F46A385D9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122363"/>
            <a:ext cx="12056533" cy="2387600"/>
          </a:xfrm>
        </p:spPr>
        <p:txBody>
          <a:bodyPr>
            <a:normAutofit/>
          </a:bodyPr>
          <a:lstStyle/>
          <a:p>
            <a:r>
              <a:rPr lang="en-US" sz="8000" b="1" dirty="0" err="1"/>
              <a:t>Customising</a:t>
            </a:r>
            <a:r>
              <a:rPr lang="en-US" sz="8000" b="1" dirty="0"/>
              <a:t> your site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62DAF-6F47-2A48-888B-DD2BFCBCF5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0B6C5B-0EF9-774D-8795-16478B01C2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95002" y="8096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1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CB53-4147-F54F-8967-BED403F8A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would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D4E28-5155-8447-8FEE-99AA85416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3000 themes available, and 44,000 plugins</a:t>
            </a:r>
          </a:p>
          <a:p>
            <a:r>
              <a:rPr lang="en-US" dirty="0"/>
              <a:t>Change look and feel of your site.</a:t>
            </a:r>
          </a:p>
          <a:p>
            <a:r>
              <a:rPr lang="en-US" dirty="0"/>
              <a:t>Make site more accessible (WP Accessibility).</a:t>
            </a:r>
          </a:p>
          <a:p>
            <a:r>
              <a:rPr lang="en-US" dirty="0"/>
              <a:t>Make your site more visible (XML Sitemap).</a:t>
            </a:r>
          </a:p>
          <a:p>
            <a:r>
              <a:rPr lang="en-US" dirty="0"/>
              <a:t>Make it more secure (</a:t>
            </a:r>
            <a:r>
              <a:rPr lang="en-US" dirty="0" err="1"/>
              <a:t>Wordfence</a:t>
            </a:r>
            <a:r>
              <a:rPr lang="en-US" dirty="0"/>
              <a:t>).</a:t>
            </a:r>
          </a:p>
          <a:p>
            <a:r>
              <a:rPr lang="en-US" dirty="0"/>
              <a:t>Reduce spam (</a:t>
            </a:r>
            <a:r>
              <a:rPr lang="en-US" dirty="0" err="1"/>
              <a:t>Akismet</a:t>
            </a:r>
            <a:r>
              <a:rPr lang="en-US" dirty="0"/>
              <a:t>, Cookies for comments).</a:t>
            </a:r>
          </a:p>
          <a:p>
            <a:r>
              <a:rPr lang="en-US" dirty="0"/>
              <a:t>Track usage (Google </a:t>
            </a:r>
            <a:r>
              <a:rPr lang="en-US" dirty="0" err="1"/>
              <a:t>Aanlytics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56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EB061-E967-C047-A297-F963CF78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Really easy…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C659C-6924-9643-845D-78BC91114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Functionality built right into </a:t>
            </a:r>
            <a:r>
              <a:rPr lang="en-US" dirty="0" err="1"/>
              <a:t>Wordpress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68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0780C-92F7-5F46-8CC2-F8AC1727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plugin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70E6A-7ADB-6F43-8C6D-BFDB4EC82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</a:t>
            </a:r>
            <a:r>
              <a:rPr lang="en-US" dirty="0" err="1"/>
              <a:t>Blogname</a:t>
            </a:r>
            <a:r>
              <a:rPr lang="en-US" dirty="0"/>
              <a:t> &gt; Dashboard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Then Plugins &gt; Add New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B088EA-3890-B241-AFE2-AFDF9CFD3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387" y="1867694"/>
            <a:ext cx="2832100" cy="213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88C9DF-0F7C-E347-BB51-7C7757E79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251" y="4333478"/>
            <a:ext cx="40894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45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4D3D6-3303-294B-AA43-760F7799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plugin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D752D-1BFC-CF40-B3B2-D1B875EEC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Search plugins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 Upload plugin if you have .zip file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4519F5-24D5-804E-9211-AAD679B9B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04" y="2395861"/>
            <a:ext cx="7624948" cy="24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7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787E-FA66-924B-875A-00C3F6DC2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Theme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2913B-0B6A-C843-A42F-7E52CB3B5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Dashboard select Appearance &gt; Themes; or Customize from any page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F65622-908B-D841-8737-04D0B4664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57" y="3135084"/>
            <a:ext cx="3041732" cy="22812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92D785-6552-4042-AC4B-1B10F45F1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746" y="3135084"/>
            <a:ext cx="1351120" cy="4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19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A6F90-E453-814D-B298-0569493F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Widget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420CE-6777-8A42-B5B1-5551A3731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Customize from any screen.</a:t>
            </a:r>
          </a:p>
          <a:p>
            <a:r>
              <a:rPr lang="en-US" dirty="0"/>
              <a:t>Click on Add Widget</a:t>
            </a:r>
          </a:p>
          <a:p>
            <a:r>
              <a:rPr lang="en-US" dirty="0"/>
              <a:t>Search or select Widget, and it will appear </a:t>
            </a:r>
            <a:br>
              <a:rPr lang="en-US" dirty="0"/>
            </a:br>
            <a:r>
              <a:rPr lang="en-US"/>
              <a:t>in your menu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B0DC2-E6E3-A142-8594-FD2972C6B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817" y="570015"/>
            <a:ext cx="4410531" cy="566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07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135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Customising your site</vt:lpstr>
      <vt:lpstr>Why would you?</vt:lpstr>
      <vt:lpstr>Really easy…</vt:lpstr>
      <vt:lpstr>Adding a plugin</vt:lpstr>
      <vt:lpstr>Adding a plugin</vt:lpstr>
      <vt:lpstr>Adding a Theme</vt:lpstr>
      <vt:lpstr>Add a Widget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Plugins and Themes</dc:title>
  <dc:creator>FINDLAY Mark</dc:creator>
  <cp:lastModifiedBy>HOWIE Karen</cp:lastModifiedBy>
  <cp:revision>11</cp:revision>
  <dcterms:created xsi:type="dcterms:W3CDTF">2019-02-19T13:07:07Z</dcterms:created>
  <dcterms:modified xsi:type="dcterms:W3CDTF">2019-02-22T12:20:05Z</dcterms:modified>
</cp:coreProperties>
</file>